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78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12188825" cy="6858000"/>
  <p:notesSz cx="6858000" cy="9144000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>
      <p:cViewPr varScale="1">
        <p:scale>
          <a:sx n="103" d="100"/>
          <a:sy n="103" d="100"/>
        </p:scale>
        <p:origin x="132" y="630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798" y="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CF5D272-D794-4470-A8A5-1185E153D86F}" type="datetime1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2022/10/5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C119DBA-4540-49B3-8FA9-6259387ECF9E}" type="slidenum"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02A44BF4-9099-4544-BCD4-5E944FAEB4E3}" type="datetime1">
              <a:rPr lang="ja-JP" altLang="en-US" noProof="0" smtClean="0"/>
              <a:t>2022/10/5</a:t>
            </a:fld>
            <a:endParaRPr lang="ja-JP" altLang="en-US" noProof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 dirty="0"/>
              <a:t>マスター テキストの書式設定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3B36274-F2B9-4C45-BBB4-0EDF4CD651A7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3B36274-F2B9-4C45-BBB4-0EDF4CD651A7}" type="slidenum">
              <a:rPr lang="en-US" altLang="ja-JP" smtClean="0"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9441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B36274-F2B9-4C45-BBB4-0EDF4CD651A7}" type="slidenum">
              <a:rPr lang="en-US" altLang="ja-JP" smtClean="0"/>
              <a:pPr/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85447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B36274-F2B9-4C45-BBB4-0EDF4CD651A7}" type="slidenum">
              <a:rPr lang="en-US" altLang="ja-JP" smtClean="0"/>
              <a:pPr/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141534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B36274-F2B9-4C45-BBB4-0EDF4CD651A7}" type="slidenum">
              <a:rPr lang="en-US" altLang="ja-JP" smtClean="0"/>
              <a:pPr/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049320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B36274-F2B9-4C45-BBB4-0EDF4CD651A7}" type="slidenum">
              <a:rPr lang="en-US" altLang="ja-JP" smtClean="0"/>
              <a:pPr/>
              <a:t>14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006650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B36274-F2B9-4C45-BBB4-0EDF4CD651A7}" type="slidenum">
              <a:rPr lang="en-US" altLang="ja-JP" smtClean="0"/>
              <a:pPr/>
              <a:t>15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7029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B36274-F2B9-4C45-BBB4-0EDF4CD651A7}" type="slidenum">
              <a:rPr lang="en-US" altLang="ja-JP" smtClean="0"/>
              <a:pPr/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4563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B36274-F2B9-4C45-BBB4-0EDF4CD651A7}" type="slidenum">
              <a:rPr lang="en-US" altLang="ja-JP" smtClean="0"/>
              <a:pPr/>
              <a:t>17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23841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B36274-F2B9-4C45-BBB4-0EDF4CD651A7}" type="slidenum">
              <a:rPr lang="en-US" altLang="ja-JP" smtClean="0"/>
              <a:pPr/>
              <a:t>18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53386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B36274-F2B9-4C45-BBB4-0EDF4CD651A7}" type="slidenum">
              <a:rPr lang="en-US" altLang="ja-JP" smtClean="0"/>
              <a:pPr/>
              <a:t>19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04771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B36274-F2B9-4C45-BBB4-0EDF4CD651A7}" type="slidenum">
              <a:rPr lang="en-US" altLang="ja-JP" smtClean="0"/>
              <a:pPr/>
              <a:t>20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2868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B36274-F2B9-4C45-BBB4-0EDF4CD651A7}" type="slidenum">
              <a:rPr lang="en-US" altLang="ja-JP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6814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B36274-F2B9-4C45-BBB4-0EDF4CD651A7}" type="slidenum">
              <a:rPr lang="en-US" altLang="ja-JP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3279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B36274-F2B9-4C45-BBB4-0EDF4CD651A7}" type="slidenum">
              <a:rPr lang="en-US" altLang="ja-JP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5408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B36274-F2B9-4C45-BBB4-0EDF4CD651A7}" type="slidenum">
              <a:rPr lang="en-US" altLang="ja-JP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78256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B36274-F2B9-4C45-BBB4-0EDF4CD651A7}" type="slidenum">
              <a:rPr lang="en-US" altLang="ja-JP" smtClean="0"/>
              <a:pPr/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5376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B36274-F2B9-4C45-BBB4-0EDF4CD651A7}" type="slidenum">
              <a:rPr lang="en-US" altLang="ja-JP" smtClean="0"/>
              <a:pPr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98831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B36274-F2B9-4C45-BBB4-0EDF4CD651A7}" type="slidenum">
              <a:rPr lang="en-US" altLang="ja-JP" smtClean="0"/>
              <a:pPr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8688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B36274-F2B9-4C45-BBB4-0EDF4CD651A7}" type="slidenum">
              <a:rPr lang="en-US" altLang="ja-JP" smtClean="0"/>
              <a:pPr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815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3505200"/>
          </a:xfrm>
        </p:spPr>
        <p:txBody>
          <a:bodyPr rtlCol="0">
            <a:noAutofit/>
          </a:bodyPr>
          <a:lstStyle>
            <a:lvl1pPr>
              <a:defRPr sz="720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2413" y="4953000"/>
            <a:ext cx="8229600" cy="10668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C25692-8C57-42D9-9ED1-4E11B021A563}" type="datetime1">
              <a:rPr lang="ja-JP" altLang="en-US" noProof="0" smtClean="0"/>
              <a:t>2022/10/5</a:t>
            </a:fld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10750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395E1F-D068-4F9D-A719-59F7C7E77F90}" type="datetime1">
              <a:rPr lang="ja-JP" altLang="en-US" noProof="0" smtClean="0"/>
              <a:t>2022/10/5</a:t>
            </a:fld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17331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752012" y="533400"/>
            <a:ext cx="1371600" cy="5592764"/>
          </a:xfrm>
        </p:spPr>
        <p:txBody>
          <a:bodyPr vert="eaVert"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522411" y="533400"/>
            <a:ext cx="8077201" cy="5592764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BA3566-78C2-440C-AB9A-276E86B3CFF9}" type="datetime1">
              <a:rPr lang="ja-JP" altLang="en-US" noProof="0" smtClean="0"/>
              <a:t>2022/10/5</a:t>
            </a:fld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88754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>
              <a:buClr>
                <a:schemeClr val="accent2"/>
              </a:buClr>
              <a:defRPr/>
            </a:lvl2pPr>
            <a:lvl5pPr>
              <a:defRPr/>
            </a:lvl5pPr>
            <a:lvl6pPr>
              <a:buClr>
                <a:schemeClr val="accent2"/>
              </a:buClr>
              <a:defRPr baseline="0"/>
            </a:lvl6pPr>
            <a:lvl7pPr>
              <a:buClr>
                <a:schemeClr val="accent2"/>
              </a:buClr>
              <a:defRPr baseline="0"/>
            </a:lvl7pPr>
            <a:lvl8pPr>
              <a:buClr>
                <a:schemeClr val="accent2"/>
              </a:buClr>
              <a:defRPr baseline="0"/>
            </a:lvl8pPr>
            <a:lvl9pPr>
              <a:buClr>
                <a:schemeClr val="accent2"/>
              </a:buClr>
              <a:defRPr baseline="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90A599-D00F-41CF-A7B9-4A36912410EC}" type="datetime1">
              <a:rPr lang="ja-JP" altLang="en-US" noProof="0" smtClean="0"/>
              <a:t>2022/10/5</a:t>
            </a:fld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83633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2414" y="2514601"/>
            <a:ext cx="9144000" cy="2819400"/>
          </a:xfrm>
        </p:spPr>
        <p:txBody>
          <a:bodyPr rtlCol="0" anchor="b">
            <a:noAutofit/>
          </a:bodyPr>
          <a:lstStyle>
            <a:lvl1pPr algn="l">
              <a:defRPr sz="6600" b="0" i="0" cap="none" baseline="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22413" y="990600"/>
            <a:ext cx="8229600" cy="1143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15F71C-039D-4776-AE4E-306D0A4FECB6}" type="datetime1">
              <a:rPr lang="ja-JP" altLang="en-US" noProof="0" smtClean="0"/>
              <a:t>2022/10/5</a:t>
            </a:fld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359165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22414" y="1828800"/>
            <a:ext cx="4645152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75412" y="1828800"/>
            <a:ext cx="4648201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フッターを追加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9BE983-81BB-443C-8969-929D38B099D3}" type="datetime1">
              <a:rPr lang="ja-JP" altLang="en-US" noProof="0" smtClean="0"/>
              <a:t>2022/10/5</a:t>
            </a:fld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38315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46451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22414" y="2667000"/>
            <a:ext cx="4645152" cy="33528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78462" y="1828800"/>
            <a:ext cx="46451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78462" y="2667000"/>
            <a:ext cx="4645152" cy="33528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フッターを追加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C2880F-F4CC-4A24-8DF6-FF7EB450EEDD}" type="datetime1">
              <a:rPr lang="ja-JP" altLang="en-US" noProof="0" smtClean="0"/>
              <a:t>2022/10/5</a:t>
            </a:fld>
            <a:endParaRPr lang="ja-JP" altLang="en-US" noProof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381292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フッターを追加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E8D55C-89F8-452A-AF16-4DE479768E27}" type="datetime1">
              <a:rPr lang="ja-JP" altLang="en-US" noProof="0" smtClean="0"/>
              <a:t>2022/10/5</a:t>
            </a:fld>
            <a:endParaRPr lang="ja-JP" altLang="en-US" noProof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23656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フッターを追加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DFC30F-09AD-413E-9125-94F5FF69875B}" type="datetime1">
              <a:rPr lang="ja-JP" altLang="en-US" noProof="0" smtClean="0"/>
              <a:t>2022/10/5</a:t>
            </a:fld>
            <a:endParaRPr lang="ja-JP" altLang="en-US" noProof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346525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rtlCol="0" anchor="b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0012" y="838200"/>
            <a:ext cx="6172201" cy="5181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6613" y="4648200"/>
            <a:ext cx="3276599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フッターを追加</a:t>
            </a:r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A805C4-12DA-4A84-8327-7FD3F6D0089D}" type="datetime1">
              <a:rPr lang="ja-JP" altLang="en-US" noProof="0" smtClean="0"/>
              <a:t>2022/10/5</a:t>
            </a:fld>
            <a:endParaRPr lang="ja-JP" altLang="en-US" noProof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391364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キャプション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rtlCol="0" anchor="b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5" name="長方形​​ 4"/>
          <p:cNvSpPr/>
          <p:nvPr/>
        </p:nvSpPr>
        <p:spPr>
          <a:xfrm>
            <a:off x="5027612" y="457200"/>
            <a:ext cx="6629400" cy="594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/>
          </a:p>
        </p:txBody>
      </p:sp>
      <p:sp>
        <p:nvSpPr>
          <p:cNvPr id="3" name="図プレースホルダー 2" descr="画像を追加する空のプレースホルダー。プレースホルダーをクリックし、追加する画像を選択します"/>
          <p:cNvSpPr>
            <a:spLocks noGrp="1"/>
          </p:cNvSpPr>
          <p:nvPr>
            <p:ph type="pic" idx="1" hasCustomPrompt="1"/>
          </p:nvPr>
        </p:nvSpPr>
        <p:spPr>
          <a:xfrm>
            <a:off x="5408612" y="836610"/>
            <a:ext cx="5867401" cy="5183190"/>
          </a:xfrm>
          <a:solidFill>
            <a:schemeClr val="bg2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6613" y="4648200"/>
            <a:ext cx="3276599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7385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グループ 31"/>
          <p:cNvGrpSpPr/>
          <p:nvPr/>
        </p:nvGrpSpPr>
        <p:grpSpPr>
          <a:xfrm>
            <a:off x="-1" y="0"/>
            <a:ext cx="12188825" cy="6858000"/>
            <a:chOff x="-1" y="0"/>
            <a:chExt cx="12188825" cy="6858000"/>
          </a:xfrm>
        </p:grpSpPr>
        <p:sp>
          <p:nvSpPr>
            <p:cNvPr id="8" name="長方形 8"/>
            <p:cNvSpPr>
              <a:spLocks noChangeArrowheads="1"/>
            </p:cNvSpPr>
            <p:nvPr/>
          </p:nvSpPr>
          <p:spPr bwMode="auto">
            <a:xfrm>
              <a:off x="4164514" y="6705600"/>
              <a:ext cx="8024310" cy="152400"/>
            </a:xfrm>
            <a:prstGeom prst="rect">
              <a:avLst/>
            </a:prstGeom>
            <a:gradFill rotWithShape="0"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rtl="0"/>
              <a:endParaRPr kumimoji="1" lang="ja-JP" altLang="en-US" sz="240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" name="長方形 9"/>
            <p:cNvSpPr>
              <a:spLocks noChangeArrowheads="1"/>
            </p:cNvSpPr>
            <p:nvPr/>
          </p:nvSpPr>
          <p:spPr bwMode="auto">
            <a:xfrm>
              <a:off x="11680956" y="1981200"/>
              <a:ext cx="507868" cy="4267200"/>
            </a:xfrm>
            <a:prstGeom prst="rect">
              <a:avLst/>
            </a:prstGeom>
            <a:gradFill rotWithShape="0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rtl="0"/>
              <a:endParaRPr kumimoji="1" lang="ja-JP" altLang="en-US" sz="240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" name="長方形 10"/>
            <p:cNvSpPr>
              <a:spLocks noChangeArrowheads="1"/>
            </p:cNvSpPr>
            <p:nvPr/>
          </p:nvSpPr>
          <p:spPr bwMode="auto">
            <a:xfrm>
              <a:off x="-1" y="5257800"/>
              <a:ext cx="609441" cy="152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ja-JP" altLang="en-US" sz="240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長方形 11"/>
            <p:cNvSpPr>
              <a:spLocks noChangeArrowheads="1"/>
            </p:cNvSpPr>
            <p:nvPr/>
          </p:nvSpPr>
          <p:spPr bwMode="auto">
            <a:xfrm>
              <a:off x="-1" y="5410200"/>
              <a:ext cx="609441" cy="1447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ja-JP" altLang="en-US" sz="240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長方形 12"/>
            <p:cNvSpPr>
              <a:spLocks noChangeArrowheads="1"/>
            </p:cNvSpPr>
            <p:nvPr/>
          </p:nvSpPr>
          <p:spPr bwMode="auto">
            <a:xfrm>
              <a:off x="11680956" y="0"/>
              <a:ext cx="507868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ja-JP" altLang="en-US" sz="240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3" name="長方形 13"/>
            <p:cNvSpPr>
              <a:spLocks noChangeArrowheads="1"/>
            </p:cNvSpPr>
            <p:nvPr/>
          </p:nvSpPr>
          <p:spPr bwMode="auto">
            <a:xfrm>
              <a:off x="7618015" y="0"/>
              <a:ext cx="4062942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3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rtl="0"/>
              <a:endParaRPr kumimoji="1" lang="ja-JP" altLang="en-US" sz="240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4" name="長方形 14"/>
            <p:cNvSpPr>
              <a:spLocks noChangeArrowheads="1"/>
            </p:cNvSpPr>
            <p:nvPr/>
          </p:nvSpPr>
          <p:spPr bwMode="auto">
            <a:xfrm>
              <a:off x="609440" y="304800"/>
              <a:ext cx="711015" cy="762000"/>
            </a:xfrm>
            <a:prstGeom prst="rect">
              <a:avLst/>
            </a:prstGeom>
            <a:solidFill>
              <a:schemeClr val="bg2">
                <a:lumMod val="50000"/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rtl="0"/>
              <a:endParaRPr kumimoji="1" lang="ja-JP" altLang="en-US" sz="240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" name="長方形 15"/>
            <p:cNvSpPr>
              <a:spLocks noChangeArrowheads="1"/>
            </p:cNvSpPr>
            <p:nvPr/>
          </p:nvSpPr>
          <p:spPr bwMode="auto">
            <a:xfrm>
              <a:off x="-1" y="1066800"/>
              <a:ext cx="609441" cy="4191000"/>
            </a:xfrm>
            <a:prstGeom prst="rect">
              <a:avLst/>
            </a:prstGeom>
            <a:gradFill rotWithShape="0">
              <a:gsLst>
                <a:gs pos="0">
                  <a:schemeClr val="bg2">
                    <a:lumMod val="5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rtl="0"/>
              <a:endParaRPr kumimoji="1" lang="ja-JP" altLang="en-US" sz="240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" name="長方形 16"/>
            <p:cNvSpPr>
              <a:spLocks noChangeArrowheads="1"/>
            </p:cNvSpPr>
            <p:nvPr/>
          </p:nvSpPr>
          <p:spPr bwMode="auto">
            <a:xfrm>
              <a:off x="-1" y="304800"/>
              <a:ext cx="609441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ja-JP" altLang="en-US" sz="240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長方形 17"/>
            <p:cNvSpPr>
              <a:spLocks noChangeArrowheads="1"/>
            </p:cNvSpPr>
            <p:nvPr/>
          </p:nvSpPr>
          <p:spPr bwMode="auto">
            <a:xfrm>
              <a:off x="-1" y="0"/>
              <a:ext cx="1320456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rtl="0"/>
              <a:endParaRPr kumimoji="1" lang="ja-JP" altLang="en-US" sz="240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" name="長方形 18"/>
            <p:cNvSpPr>
              <a:spLocks noChangeArrowheads="1"/>
            </p:cNvSpPr>
            <p:nvPr/>
          </p:nvSpPr>
          <p:spPr bwMode="auto">
            <a:xfrm>
              <a:off x="1320455" y="0"/>
              <a:ext cx="629756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ja-JP" altLang="en-US" sz="240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" name="線 19"/>
            <p:cNvSpPr>
              <a:spLocks noChangeShapeType="1"/>
            </p:cNvSpPr>
            <p:nvPr/>
          </p:nvSpPr>
          <p:spPr bwMode="auto">
            <a:xfrm flipV="1">
              <a:off x="609440" y="304800"/>
              <a:ext cx="0" cy="655320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0" name="線 20"/>
            <p:cNvSpPr>
              <a:spLocks noChangeShapeType="1"/>
            </p:cNvSpPr>
            <p:nvPr/>
          </p:nvSpPr>
          <p:spPr bwMode="auto">
            <a:xfrm>
              <a:off x="609440" y="6705600"/>
              <a:ext cx="11579384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" name="線 21"/>
            <p:cNvSpPr>
              <a:spLocks noChangeShapeType="1"/>
            </p:cNvSpPr>
            <p:nvPr/>
          </p:nvSpPr>
          <p:spPr bwMode="auto">
            <a:xfrm flipV="1">
              <a:off x="11680956" y="0"/>
              <a:ext cx="0" cy="670560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2" name="線 22"/>
            <p:cNvSpPr>
              <a:spLocks noChangeShapeType="1"/>
            </p:cNvSpPr>
            <p:nvPr/>
          </p:nvSpPr>
          <p:spPr bwMode="auto">
            <a:xfrm>
              <a:off x="-1" y="304800"/>
              <a:ext cx="12188825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3" name="線 23"/>
            <p:cNvSpPr>
              <a:spLocks noChangeShapeType="1"/>
            </p:cNvSpPr>
            <p:nvPr/>
          </p:nvSpPr>
          <p:spPr bwMode="auto">
            <a:xfrm flipH="1">
              <a:off x="7618015" y="457200"/>
              <a:ext cx="4570809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4" name="線 24"/>
            <p:cNvSpPr>
              <a:spLocks noChangeShapeType="1"/>
            </p:cNvSpPr>
            <p:nvPr/>
          </p:nvSpPr>
          <p:spPr bwMode="auto">
            <a:xfrm flipV="1">
              <a:off x="7618015" y="0"/>
              <a:ext cx="0" cy="4572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5" name="線 25"/>
            <p:cNvSpPr>
              <a:spLocks noChangeShapeType="1"/>
            </p:cNvSpPr>
            <p:nvPr/>
          </p:nvSpPr>
          <p:spPr bwMode="auto">
            <a:xfrm>
              <a:off x="11680956" y="1981200"/>
              <a:ext cx="5078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6" name="線 26"/>
            <p:cNvSpPr>
              <a:spLocks noChangeShapeType="1"/>
            </p:cNvSpPr>
            <p:nvPr/>
          </p:nvSpPr>
          <p:spPr bwMode="auto">
            <a:xfrm>
              <a:off x="1320455" y="0"/>
              <a:ext cx="0" cy="10668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7" name="線 27"/>
            <p:cNvSpPr>
              <a:spLocks noChangeShapeType="1"/>
            </p:cNvSpPr>
            <p:nvPr/>
          </p:nvSpPr>
          <p:spPr bwMode="auto">
            <a:xfrm flipH="1">
              <a:off x="-1" y="1066800"/>
              <a:ext cx="1320456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0" name="線 30"/>
            <p:cNvSpPr>
              <a:spLocks noChangeShapeType="1"/>
            </p:cNvSpPr>
            <p:nvPr/>
          </p:nvSpPr>
          <p:spPr bwMode="auto">
            <a:xfrm flipH="1">
              <a:off x="-1" y="5257800"/>
              <a:ext cx="609441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1" name="線 31"/>
            <p:cNvSpPr>
              <a:spLocks noChangeShapeType="1"/>
            </p:cNvSpPr>
            <p:nvPr/>
          </p:nvSpPr>
          <p:spPr bwMode="auto">
            <a:xfrm flipH="1">
              <a:off x="-1" y="5410200"/>
              <a:ext cx="609441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ja-JP" altLang="en-US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9601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 dirty="0"/>
              <a:t>マスター テキストの書式設定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517950" y="6172200"/>
            <a:ext cx="6862462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609012" y="6172200"/>
            <a:ext cx="132005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001C0A0-359A-490E-901E-C4342239A8D3}" type="datetime1">
              <a:rPr lang="ja-JP" altLang="en-US" noProof="0" smtClean="0"/>
              <a:t>2022/10/5</a:t>
            </a:fld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133012" y="6172200"/>
            <a:ext cx="9906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5137D0E-4A4F-4307-8994-C1891D747D59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77452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Font typeface="Arial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741363" indent="-17145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9667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2080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1444752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496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84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n-US" altLang="ja-JP" sz="5400"/>
              <a:t>TUBERCULOSIS in JAPAN</a:t>
            </a:r>
            <a:endParaRPr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r>
              <a:rPr lang="en-US" altLang="ja-JP" dirty="0"/>
              <a:t>Annual Report 2022</a:t>
            </a:r>
            <a:r>
              <a:rPr lang="ja-JP" altLang="en-US" dirty="0"/>
              <a:t> </a:t>
            </a:r>
            <a:r>
              <a:rPr lang="en-US" altLang="ja-JP" dirty="0"/>
              <a:t>–</a:t>
            </a:r>
            <a:r>
              <a:rPr lang="ja-JP" altLang="en-US" dirty="0"/>
              <a:t> </a:t>
            </a:r>
            <a:r>
              <a:rPr lang="en-US" altLang="ja-JP" dirty="0"/>
              <a:t>Slide Set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726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グラフ, ヒストグラム&#10;&#10;自動的に生成された説明">
            <a:extLst>
              <a:ext uri="{FF2B5EF4-FFF2-40B4-BE49-F238E27FC236}">
                <a16:creationId xmlns:a16="http://schemas.microsoft.com/office/drawing/2014/main" id="{C548BE41-5746-AF58-9B17-337A67E04A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297" y="1196752"/>
            <a:ext cx="6982230" cy="493124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1CD4855E-B6AF-D44E-9206-E2AEC9B98E55}"/>
              </a:ext>
            </a:extLst>
          </p:cNvPr>
          <p:cNvGrpSpPr/>
          <p:nvPr/>
        </p:nvGrpSpPr>
        <p:grpSpPr>
          <a:xfrm>
            <a:off x="7750596" y="1484784"/>
            <a:ext cx="1170939" cy="466725"/>
            <a:chOff x="0" y="0"/>
            <a:chExt cx="1171574" cy="4667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7124ADC0-ABC2-3769-3931-C3BA4FA83C72}"/>
                </a:ext>
              </a:extLst>
            </p:cNvPr>
            <p:cNvSpPr/>
            <p:nvPr/>
          </p:nvSpPr>
          <p:spPr>
            <a:xfrm>
              <a:off x="0" y="114300"/>
              <a:ext cx="476250" cy="104775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F680C3BF-9CBD-4601-E8E5-4A9BAA59BE7B}"/>
                </a:ext>
              </a:extLst>
            </p:cNvPr>
            <p:cNvCxnSpPr/>
            <p:nvPr/>
          </p:nvCxnSpPr>
          <p:spPr>
            <a:xfrm>
              <a:off x="9525" y="285750"/>
              <a:ext cx="468000" cy="0"/>
            </a:xfrm>
            <a:prstGeom prst="line">
              <a:avLst/>
            </a:prstGeom>
            <a:ln>
              <a:solidFill>
                <a:srgbClr val="0066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229B7515-AEAB-FB3E-B19F-077D9BE3FC57}"/>
                </a:ext>
              </a:extLst>
            </p:cNvPr>
            <p:cNvSpPr/>
            <p:nvPr/>
          </p:nvSpPr>
          <p:spPr>
            <a:xfrm>
              <a:off x="409575" y="0"/>
              <a:ext cx="647700" cy="3429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900" dirty="0">
                  <a:effectLst/>
                  <a:latin typeface="Trebuchet MS" panose="020B060302020202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Number</a:t>
              </a:r>
              <a:endParaRPr lang="ja-JP" sz="12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0D48AB02-A694-4269-6CB2-231EEB6468B7}"/>
                </a:ext>
              </a:extLst>
            </p:cNvPr>
            <p:cNvSpPr/>
            <p:nvPr/>
          </p:nvSpPr>
          <p:spPr>
            <a:xfrm>
              <a:off x="419099" y="123825"/>
              <a:ext cx="752475" cy="3429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900">
                  <a:effectLst/>
                  <a:latin typeface="Trebuchet MS" panose="020B060302020202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Proportion</a:t>
              </a:r>
              <a:endParaRPr lang="ja-JP" sz="120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60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グラフ, 折れ線グラフ&#10;&#10;自動的に生成された説明">
            <a:extLst>
              <a:ext uri="{FF2B5EF4-FFF2-40B4-BE49-F238E27FC236}">
                <a16:creationId xmlns:a16="http://schemas.microsoft.com/office/drawing/2014/main" id="{9C4795F7-F23C-F9F5-22F2-F7939485EA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28" y="1916832"/>
            <a:ext cx="5150535" cy="363714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図 2" descr="グラフ, 折れ線グラフ&#10;&#10;自動的に生成された説明">
            <a:extLst>
              <a:ext uri="{FF2B5EF4-FFF2-40B4-BE49-F238E27FC236}">
                <a16:creationId xmlns:a16="http://schemas.microsoft.com/office/drawing/2014/main" id="{7C09CD84-BC88-15FB-14C9-A311C62F1E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462" y="1854834"/>
            <a:ext cx="5237593" cy="36991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518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グラフ, 棒グラフ&#10;&#10;自動的に生成された説明">
            <a:extLst>
              <a:ext uri="{FF2B5EF4-FFF2-40B4-BE49-F238E27FC236}">
                <a16:creationId xmlns:a16="http://schemas.microsoft.com/office/drawing/2014/main" id="{AF4998D8-8B75-6FA6-AE64-1A51F89EE9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727" y="1412776"/>
            <a:ext cx="6409369" cy="45266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389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2A9A73B3-A117-97C1-9C69-8CA15A08DBAF}"/>
              </a:ext>
            </a:extLst>
          </p:cNvPr>
          <p:cNvGrpSpPr/>
          <p:nvPr/>
        </p:nvGrpSpPr>
        <p:grpSpPr>
          <a:xfrm>
            <a:off x="2530016" y="836712"/>
            <a:ext cx="7128792" cy="5400600"/>
            <a:chOff x="0" y="0"/>
            <a:chExt cx="5400040" cy="3811905"/>
          </a:xfrm>
        </p:grpSpPr>
        <p:pic>
          <p:nvPicPr>
            <p:cNvPr id="9" name="図 8" descr="グラフ, ヒストグラム&#10;&#10;自動的に生成された説明">
              <a:extLst>
                <a:ext uri="{FF2B5EF4-FFF2-40B4-BE49-F238E27FC236}">
                  <a16:creationId xmlns:a16="http://schemas.microsoft.com/office/drawing/2014/main" id="{03A3C5FA-5EDB-C4B6-11ED-E861B57C5A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400040" cy="381190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94102806-F06A-8A30-3179-F2B0DFD9260C}"/>
                </a:ext>
              </a:extLst>
            </p:cNvPr>
            <p:cNvGrpSpPr/>
            <p:nvPr/>
          </p:nvGrpSpPr>
          <p:grpSpPr>
            <a:xfrm>
              <a:off x="3743325" y="438150"/>
              <a:ext cx="1057275" cy="466725"/>
              <a:chOff x="0" y="0"/>
              <a:chExt cx="1057275" cy="466725"/>
            </a:xfrm>
          </p:grpSpPr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FED1AA6E-3F25-CF3B-A562-49717E0C5D89}"/>
                  </a:ext>
                </a:extLst>
              </p:cNvPr>
              <p:cNvSpPr/>
              <p:nvPr/>
            </p:nvSpPr>
            <p:spPr>
              <a:xfrm>
                <a:off x="0" y="114300"/>
                <a:ext cx="476250" cy="104775"/>
              </a:xfrm>
              <a:prstGeom prst="rect">
                <a:avLst/>
              </a:prstGeom>
              <a:solidFill>
                <a:srgbClr val="CCECFF"/>
              </a:solidFill>
              <a:ln>
                <a:solidFill>
                  <a:srgbClr val="CCE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cxnSp>
            <p:nvCxnSpPr>
              <p:cNvPr id="12" name="直線コネクタ 11">
                <a:extLst>
                  <a:ext uri="{FF2B5EF4-FFF2-40B4-BE49-F238E27FC236}">
                    <a16:creationId xmlns:a16="http://schemas.microsoft.com/office/drawing/2014/main" id="{D4DD1865-2D02-52E5-4A13-2A1E4F704AAA}"/>
                  </a:ext>
                </a:extLst>
              </p:cNvPr>
              <p:cNvCxnSpPr/>
              <p:nvPr/>
            </p:nvCxnSpPr>
            <p:spPr>
              <a:xfrm>
                <a:off x="9525" y="285750"/>
                <a:ext cx="468000" cy="0"/>
              </a:xfrm>
              <a:prstGeom prst="line">
                <a:avLst/>
              </a:prstGeom>
              <a:ln>
                <a:solidFill>
                  <a:srgbClr val="0066FF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54E0D244-5558-27DA-7407-4E4C50E09222}"/>
                  </a:ext>
                </a:extLst>
              </p:cNvPr>
              <p:cNvSpPr/>
              <p:nvPr/>
            </p:nvSpPr>
            <p:spPr>
              <a:xfrm>
                <a:off x="409575" y="0"/>
                <a:ext cx="647700" cy="3429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900">
                    <a:effectLst/>
                    <a:latin typeface="Trebuchet MS" panose="020B0603020202020204" pitchFamily="34" charset="0"/>
                    <a:ea typeface="ＭＳ Ｐゴシック" panose="020B0600070205080204" pitchFamily="50" charset="-128"/>
                    <a:cs typeface="ＭＳ Ｐゴシック" panose="020B0600070205080204" pitchFamily="50" charset="-128"/>
                  </a:rPr>
                  <a:t>Number</a:t>
                </a:r>
                <a:endParaRPr lang="ja-JP" sz="1200"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E1AAC36B-50D6-BB01-6B5C-D863399229E5}"/>
                  </a:ext>
                </a:extLst>
              </p:cNvPr>
              <p:cNvSpPr/>
              <p:nvPr/>
            </p:nvSpPr>
            <p:spPr>
              <a:xfrm>
                <a:off x="333375" y="123825"/>
                <a:ext cx="647700" cy="3429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900">
                    <a:effectLst/>
                    <a:latin typeface="Trebuchet MS" panose="020B0603020202020204" pitchFamily="34" charset="0"/>
                    <a:ea typeface="ＭＳ Ｐゴシック" panose="020B0600070205080204" pitchFamily="50" charset="-128"/>
                    <a:cs typeface="ＭＳ Ｐゴシック" panose="020B0600070205080204" pitchFamily="50" charset="-128"/>
                  </a:rPr>
                  <a:t>Rate</a:t>
                </a:r>
                <a:endParaRPr lang="ja-JP" sz="1200"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7012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グラフ, 折れ線グラフ&#10;&#10;自動的に生成された説明">
            <a:extLst>
              <a:ext uri="{FF2B5EF4-FFF2-40B4-BE49-F238E27FC236}">
                <a16:creationId xmlns:a16="http://schemas.microsoft.com/office/drawing/2014/main" id="{2850B34D-F73A-21D1-B17B-F5B99285FB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978" y="1412776"/>
            <a:ext cx="6434868" cy="45444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7832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2">
            <a:extLst>
              <a:ext uri="{FF2B5EF4-FFF2-40B4-BE49-F238E27FC236}">
                <a16:creationId xmlns:a16="http://schemas.microsoft.com/office/drawing/2014/main" id="{5E8ABEF4-03DF-4A23-B383-02072FD30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7988" y="6224814"/>
            <a:ext cx="4324350" cy="276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800">
                <a:effectLst/>
                <a:latin typeface="Trebuchet MS" panose="020B0603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CHN: China, IDN: Indonesia, NP: Nepal, PHL: the Philippines, VNM: Vietnam</a:t>
            </a:r>
            <a:endParaRPr lang="ja-JP" sz="120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r>
              <a:rPr lang="en-US" sz="120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 </a:t>
            </a:r>
            <a:endParaRPr lang="ja-JP" sz="120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pic>
        <p:nvPicPr>
          <p:cNvPr id="2" name="図 1" descr="グラフ, 棒グラフ&#10;&#10;自動的に生成された説明">
            <a:extLst>
              <a:ext uri="{FF2B5EF4-FFF2-40B4-BE49-F238E27FC236}">
                <a16:creationId xmlns:a16="http://schemas.microsoft.com/office/drawing/2014/main" id="{7A4EA20C-08A4-60CC-E609-BA94F81194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907" y="1030892"/>
            <a:ext cx="7109010" cy="50207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0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C715BC0-213C-43A8-897E-61EC398BAF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024" y="809709"/>
            <a:ext cx="6984776" cy="52385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637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グラフ, 折れ線グラフ&#10;&#10;自動的に生成された説明">
            <a:extLst>
              <a:ext uri="{FF2B5EF4-FFF2-40B4-BE49-F238E27FC236}">
                <a16:creationId xmlns:a16="http://schemas.microsoft.com/office/drawing/2014/main" id="{BF9A226C-0615-FF92-D3E1-692291FBA2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036" y="1340768"/>
            <a:ext cx="6574400" cy="46432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215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グラフ, ヒストグラム&#10;&#10;自動的に生成された説明">
            <a:extLst>
              <a:ext uri="{FF2B5EF4-FFF2-40B4-BE49-F238E27FC236}">
                <a16:creationId xmlns:a16="http://schemas.microsoft.com/office/drawing/2014/main" id="{110D2A88-D146-8669-F520-1A0AD52A4D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244" y="1268760"/>
            <a:ext cx="6576336" cy="4642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452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グラフ, 折れ線グラフ&#10;&#10;自動的に生成された説明">
            <a:extLst>
              <a:ext uri="{FF2B5EF4-FFF2-40B4-BE49-F238E27FC236}">
                <a16:creationId xmlns:a16="http://schemas.microsoft.com/office/drawing/2014/main" id="{042DDB94-1452-7674-F2BE-0B5ADF6A53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240" y="1340768"/>
            <a:ext cx="6678344" cy="4714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157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3E761FC1-E26B-26E9-9CEE-24E042A686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030" y="1124744"/>
            <a:ext cx="6864763" cy="514857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E28BD18D-64A7-60BC-B1CE-F2ED09B2F5A7}"/>
              </a:ext>
            </a:extLst>
          </p:cNvPr>
          <p:cNvGrpSpPr/>
          <p:nvPr/>
        </p:nvGrpSpPr>
        <p:grpSpPr>
          <a:xfrm>
            <a:off x="7606580" y="1340768"/>
            <a:ext cx="1170939" cy="466725"/>
            <a:chOff x="0" y="0"/>
            <a:chExt cx="1171574" cy="4667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352DF710-A44B-6CC5-6851-060BF222B9ED}"/>
                </a:ext>
              </a:extLst>
            </p:cNvPr>
            <p:cNvSpPr/>
            <p:nvPr/>
          </p:nvSpPr>
          <p:spPr>
            <a:xfrm>
              <a:off x="0" y="114300"/>
              <a:ext cx="476250" cy="104775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1B7299F2-D627-20BE-8F8E-54AF442E2D43}"/>
                </a:ext>
              </a:extLst>
            </p:cNvPr>
            <p:cNvCxnSpPr/>
            <p:nvPr/>
          </p:nvCxnSpPr>
          <p:spPr>
            <a:xfrm>
              <a:off x="9525" y="285750"/>
              <a:ext cx="468000" cy="0"/>
            </a:xfrm>
            <a:prstGeom prst="line">
              <a:avLst/>
            </a:prstGeom>
            <a:ln>
              <a:solidFill>
                <a:srgbClr val="0066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75240997-68C5-4D7B-36EE-A4D892D7C334}"/>
                </a:ext>
              </a:extLst>
            </p:cNvPr>
            <p:cNvSpPr/>
            <p:nvPr/>
          </p:nvSpPr>
          <p:spPr>
            <a:xfrm>
              <a:off x="409575" y="0"/>
              <a:ext cx="647700" cy="3429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900">
                  <a:effectLst/>
                  <a:latin typeface="Trebuchet MS" panose="020B060302020202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Number</a:t>
              </a:r>
              <a:endParaRPr lang="ja-JP" sz="120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5D359BBD-33C3-23F6-3DAC-3B74C9F60C49}"/>
                </a:ext>
              </a:extLst>
            </p:cNvPr>
            <p:cNvSpPr/>
            <p:nvPr/>
          </p:nvSpPr>
          <p:spPr>
            <a:xfrm>
              <a:off x="419099" y="123825"/>
              <a:ext cx="752475" cy="3429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900">
                  <a:effectLst/>
                  <a:latin typeface="Trebuchet MS" panose="020B060302020202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Rate</a:t>
              </a:r>
              <a:endParaRPr lang="ja-JP" sz="120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599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グラフ, 棒グラフ&#10;&#10;自動的に生成された説明">
            <a:extLst>
              <a:ext uri="{FF2B5EF4-FFF2-40B4-BE49-F238E27FC236}">
                <a16:creationId xmlns:a16="http://schemas.microsoft.com/office/drawing/2014/main" id="{E80A48E9-2C97-B866-403D-573A6B0666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235" y="1268760"/>
            <a:ext cx="6780353" cy="4786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594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グラフ, 棒グラフ&#10;&#10;自動的に生成された説明">
            <a:extLst>
              <a:ext uri="{FF2B5EF4-FFF2-40B4-BE49-F238E27FC236}">
                <a16:creationId xmlns:a16="http://schemas.microsoft.com/office/drawing/2014/main" id="{E31C7A6F-F941-2C2D-5196-6FAA99BD78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996" y="565649"/>
            <a:ext cx="7488832" cy="57267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125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グラフ, 棒グラフ&#10;&#10;自動的に生成された説明">
            <a:extLst>
              <a:ext uri="{FF2B5EF4-FFF2-40B4-BE49-F238E27FC236}">
                <a16:creationId xmlns:a16="http://schemas.microsoft.com/office/drawing/2014/main" id="{8FDC89C8-4A60-18D5-B7BB-91D4CDBC05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027" y="836712"/>
            <a:ext cx="7830770" cy="5527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098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92A3E5C0-9BB7-56FB-CD29-756CAA0EC0AE}"/>
              </a:ext>
            </a:extLst>
          </p:cNvPr>
          <p:cNvGrpSpPr/>
          <p:nvPr/>
        </p:nvGrpSpPr>
        <p:grpSpPr>
          <a:xfrm>
            <a:off x="2818048" y="476672"/>
            <a:ext cx="6552728" cy="5904656"/>
            <a:chOff x="0" y="0"/>
            <a:chExt cx="5571490" cy="4787265"/>
          </a:xfrm>
        </p:grpSpPr>
        <p:pic>
          <p:nvPicPr>
            <p:cNvPr id="4" name="図 3" descr="マップ&#10;&#10;自動的に生成された説明">
              <a:extLst>
                <a:ext uri="{FF2B5EF4-FFF2-40B4-BE49-F238E27FC236}">
                  <a16:creationId xmlns:a16="http://schemas.microsoft.com/office/drawing/2014/main" id="{5E229AC7-C5B2-9B03-8EAC-CA62340AA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450" y="0"/>
              <a:ext cx="5400040" cy="478726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吹き出し: 線 4">
              <a:extLst>
                <a:ext uri="{FF2B5EF4-FFF2-40B4-BE49-F238E27FC236}">
                  <a16:creationId xmlns:a16="http://schemas.microsoft.com/office/drawing/2014/main" id="{F48EECAB-D6D8-4EAA-C840-B62AED96F2FA}"/>
                </a:ext>
              </a:extLst>
            </p:cNvPr>
            <p:cNvSpPr/>
            <p:nvPr/>
          </p:nvSpPr>
          <p:spPr>
            <a:xfrm>
              <a:off x="2562225" y="3533775"/>
              <a:ext cx="866775" cy="285750"/>
            </a:xfrm>
            <a:prstGeom prst="borderCallout1">
              <a:avLst>
                <a:gd name="adj1" fmla="val 18750"/>
                <a:gd name="adj2" fmla="val -8333"/>
                <a:gd name="adj3" fmla="val -163056"/>
                <a:gd name="adj4" fmla="val 2052"/>
              </a:avLst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>
                  <a:effectLst/>
                  <a:latin typeface="Arial" panose="020B060402020202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Aichi</a:t>
              </a:r>
              <a:endParaRPr lang="ja-JP" sz="120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" name="吹き出し: 線 5">
              <a:extLst>
                <a:ext uri="{FF2B5EF4-FFF2-40B4-BE49-F238E27FC236}">
                  <a16:creationId xmlns:a16="http://schemas.microsoft.com/office/drawing/2014/main" id="{BB9EDDED-267F-2ACC-2246-0E31B17179C4}"/>
                </a:ext>
              </a:extLst>
            </p:cNvPr>
            <p:cNvSpPr/>
            <p:nvPr/>
          </p:nvSpPr>
          <p:spPr>
            <a:xfrm>
              <a:off x="2162175" y="3905250"/>
              <a:ext cx="866775" cy="285750"/>
            </a:xfrm>
            <a:prstGeom prst="borderCallout1">
              <a:avLst>
                <a:gd name="adj1" fmla="val 18750"/>
                <a:gd name="adj2" fmla="val -8333"/>
                <a:gd name="adj3" fmla="val -273056"/>
                <a:gd name="adj4" fmla="val 11942"/>
              </a:avLst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>
                  <a:effectLst/>
                  <a:latin typeface="Arial" panose="020B060402020202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Osaka</a:t>
              </a:r>
              <a:endParaRPr lang="ja-JP" sz="120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7" name="吹き出し: 線 6">
              <a:extLst>
                <a:ext uri="{FF2B5EF4-FFF2-40B4-BE49-F238E27FC236}">
                  <a16:creationId xmlns:a16="http://schemas.microsoft.com/office/drawing/2014/main" id="{36D3B09F-55D7-F0F0-BAE9-B4E556200540}"/>
                </a:ext>
              </a:extLst>
            </p:cNvPr>
            <p:cNvSpPr/>
            <p:nvPr/>
          </p:nvSpPr>
          <p:spPr>
            <a:xfrm>
              <a:off x="1524000" y="4286250"/>
              <a:ext cx="952500" cy="285750"/>
            </a:xfrm>
            <a:prstGeom prst="borderCallout1">
              <a:avLst>
                <a:gd name="adj1" fmla="val 18750"/>
                <a:gd name="adj2" fmla="val -8333"/>
                <a:gd name="adj3" fmla="val -339723"/>
                <a:gd name="adj4" fmla="val 58096"/>
              </a:avLst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>
                  <a:effectLst/>
                  <a:latin typeface="Arial" panose="020B060402020202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Tokushima</a:t>
              </a:r>
              <a:endParaRPr lang="ja-JP" sz="120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" name="吹き出し: 線 7">
              <a:extLst>
                <a:ext uri="{FF2B5EF4-FFF2-40B4-BE49-F238E27FC236}">
                  <a16:creationId xmlns:a16="http://schemas.microsoft.com/office/drawing/2014/main" id="{EB40F1E7-D0AE-EDFF-65F3-F3DE75688565}"/>
                </a:ext>
              </a:extLst>
            </p:cNvPr>
            <p:cNvSpPr/>
            <p:nvPr/>
          </p:nvSpPr>
          <p:spPr>
            <a:xfrm>
              <a:off x="952500" y="1543050"/>
              <a:ext cx="952500" cy="285750"/>
            </a:xfrm>
            <a:prstGeom prst="borderCallout1">
              <a:avLst>
                <a:gd name="adj1" fmla="val 62083"/>
                <a:gd name="adj2" fmla="val 106667"/>
                <a:gd name="adj3" fmla="val 86944"/>
                <a:gd name="adj4" fmla="val 119096"/>
              </a:avLst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>
                  <a:effectLst/>
                  <a:latin typeface="Arial" panose="020B060402020202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Okinawa</a:t>
              </a:r>
              <a:endParaRPr lang="ja-JP" sz="120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" name="吹き出し: 線 8">
              <a:extLst>
                <a:ext uri="{FF2B5EF4-FFF2-40B4-BE49-F238E27FC236}">
                  <a16:creationId xmlns:a16="http://schemas.microsoft.com/office/drawing/2014/main" id="{41DC48C2-DCB3-36AF-8771-F9D9BEC8147C}"/>
                </a:ext>
              </a:extLst>
            </p:cNvPr>
            <p:cNvSpPr/>
            <p:nvPr/>
          </p:nvSpPr>
          <p:spPr>
            <a:xfrm>
              <a:off x="0" y="3152775"/>
              <a:ext cx="952500" cy="381000"/>
            </a:xfrm>
            <a:prstGeom prst="borderCallout1">
              <a:avLst>
                <a:gd name="adj1" fmla="val 62083"/>
                <a:gd name="adj2" fmla="val 106667"/>
                <a:gd name="adj3" fmla="val 91944"/>
                <a:gd name="adj4" fmla="val 130096"/>
              </a:avLst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>
                  <a:effectLst/>
                  <a:latin typeface="Arial" panose="020B060402020202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Nagasaki</a:t>
              </a:r>
              <a:endParaRPr lang="ja-JP" sz="120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0" name="吹き出し: 線 9">
              <a:extLst>
                <a:ext uri="{FF2B5EF4-FFF2-40B4-BE49-F238E27FC236}">
                  <a16:creationId xmlns:a16="http://schemas.microsoft.com/office/drawing/2014/main" id="{F72DB21B-8FFB-89CB-0A0A-CA28DB63B403}"/>
                </a:ext>
              </a:extLst>
            </p:cNvPr>
            <p:cNvSpPr/>
            <p:nvPr/>
          </p:nvSpPr>
          <p:spPr>
            <a:xfrm>
              <a:off x="3714750" y="2867025"/>
              <a:ext cx="990600" cy="285750"/>
            </a:xfrm>
            <a:prstGeom prst="borderCallout1">
              <a:avLst>
                <a:gd name="adj1" fmla="val 18750"/>
                <a:gd name="adj2" fmla="val -8333"/>
                <a:gd name="adj3" fmla="val 13610"/>
                <a:gd name="adj4" fmla="val -88883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>
                  <a:effectLst/>
                  <a:latin typeface="Arial" panose="020B060402020202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Yamanashi</a:t>
              </a:r>
              <a:endParaRPr lang="ja-JP" sz="120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1" name="吹き出し: 線 10">
              <a:extLst>
                <a:ext uri="{FF2B5EF4-FFF2-40B4-BE49-F238E27FC236}">
                  <a16:creationId xmlns:a16="http://schemas.microsoft.com/office/drawing/2014/main" id="{2BE35071-2B9E-F3AC-2738-D37F6843F69C}"/>
                </a:ext>
              </a:extLst>
            </p:cNvPr>
            <p:cNvSpPr/>
            <p:nvPr/>
          </p:nvSpPr>
          <p:spPr>
            <a:xfrm>
              <a:off x="4029075" y="2038350"/>
              <a:ext cx="990600" cy="285750"/>
            </a:xfrm>
            <a:prstGeom prst="borderCallout1">
              <a:avLst>
                <a:gd name="adj1" fmla="val 18750"/>
                <a:gd name="adj2" fmla="val -8333"/>
                <a:gd name="adj3" fmla="val 80277"/>
                <a:gd name="adj4" fmla="val -92729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>
                  <a:effectLst/>
                  <a:latin typeface="Arial" panose="020B060402020202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Akita</a:t>
              </a:r>
              <a:endParaRPr lang="ja-JP" sz="120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2" name="吹き出し: 線 11">
              <a:extLst>
                <a:ext uri="{FF2B5EF4-FFF2-40B4-BE49-F238E27FC236}">
                  <a16:creationId xmlns:a16="http://schemas.microsoft.com/office/drawing/2014/main" id="{7F583320-138B-0DB6-DC54-97FA0D6AA576}"/>
                </a:ext>
              </a:extLst>
            </p:cNvPr>
            <p:cNvSpPr/>
            <p:nvPr/>
          </p:nvSpPr>
          <p:spPr>
            <a:xfrm>
              <a:off x="4286250" y="1704975"/>
              <a:ext cx="990600" cy="285750"/>
            </a:xfrm>
            <a:prstGeom prst="borderCallout1">
              <a:avLst>
                <a:gd name="adj1" fmla="val 18750"/>
                <a:gd name="adj2" fmla="val -8333"/>
                <a:gd name="adj3" fmla="val 80277"/>
                <a:gd name="adj4" fmla="val -92729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>
                  <a:effectLst/>
                  <a:latin typeface="Arial" panose="020B060402020202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Iwate</a:t>
              </a:r>
              <a:endParaRPr lang="ja-JP" sz="120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3" name="吹き出し: 線 12">
              <a:extLst>
                <a:ext uri="{FF2B5EF4-FFF2-40B4-BE49-F238E27FC236}">
                  <a16:creationId xmlns:a16="http://schemas.microsoft.com/office/drawing/2014/main" id="{75949CC9-5A92-55DA-A96F-B37CC42E228D}"/>
                </a:ext>
              </a:extLst>
            </p:cNvPr>
            <p:cNvSpPr/>
            <p:nvPr/>
          </p:nvSpPr>
          <p:spPr>
            <a:xfrm>
              <a:off x="4171950" y="2400300"/>
              <a:ext cx="990600" cy="285750"/>
            </a:xfrm>
            <a:prstGeom prst="borderCallout1">
              <a:avLst>
                <a:gd name="adj1" fmla="val 18750"/>
                <a:gd name="adj2" fmla="val -8333"/>
                <a:gd name="adj3" fmla="val 36944"/>
                <a:gd name="adj4" fmla="val -96575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>
                  <a:effectLst/>
                  <a:latin typeface="Arial" panose="020B060402020202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Fukushima</a:t>
              </a:r>
              <a:endParaRPr lang="ja-JP" sz="120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4" name="吹き出し: 線 13">
              <a:extLst>
                <a:ext uri="{FF2B5EF4-FFF2-40B4-BE49-F238E27FC236}">
                  <a16:creationId xmlns:a16="http://schemas.microsoft.com/office/drawing/2014/main" id="{5CEB8A5C-0FC5-FFE8-A28A-026E1DA1999B}"/>
                </a:ext>
              </a:extLst>
            </p:cNvPr>
            <p:cNvSpPr/>
            <p:nvPr/>
          </p:nvSpPr>
          <p:spPr>
            <a:xfrm>
              <a:off x="1171575" y="2419350"/>
              <a:ext cx="990600" cy="342900"/>
            </a:xfrm>
            <a:prstGeom prst="borderCallout1">
              <a:avLst>
                <a:gd name="adj1" fmla="val 72083"/>
                <a:gd name="adj2" fmla="val 101282"/>
                <a:gd name="adj3" fmla="val 126943"/>
                <a:gd name="adj4" fmla="val 159194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>
                  <a:effectLst/>
                  <a:latin typeface="Arial" panose="020B060402020202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Nagano</a:t>
              </a:r>
              <a:endParaRPr lang="ja-JP" sz="120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826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マップ&#10;&#10;自動的に生成された説明">
            <a:extLst>
              <a:ext uri="{FF2B5EF4-FFF2-40B4-BE49-F238E27FC236}">
                <a16:creationId xmlns:a16="http://schemas.microsoft.com/office/drawing/2014/main" id="{B3A6A877-E708-B4BE-55CC-FAECA30CF0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12" y="1772816"/>
            <a:ext cx="4751070" cy="4211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図 3" descr="マップ&#10;&#10;自動的に生成された説明">
            <a:extLst>
              <a:ext uri="{FF2B5EF4-FFF2-40B4-BE49-F238E27FC236}">
                <a16:creationId xmlns:a16="http://schemas.microsoft.com/office/drawing/2014/main" id="{9AFEAF1F-7AC7-CEB5-7C79-EB7552598D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412" y="1772815"/>
            <a:ext cx="4751705" cy="42119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417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グラフ, 棒グラフ&#10;&#10;自動的に生成された説明">
            <a:extLst>
              <a:ext uri="{FF2B5EF4-FFF2-40B4-BE49-F238E27FC236}">
                <a16:creationId xmlns:a16="http://schemas.microsoft.com/office/drawing/2014/main" id="{EC9F9EBD-3753-E014-A8DD-9007D60704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059" y="1124744"/>
            <a:ext cx="7288706" cy="51476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126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グラフ, 棒グラフ&#10;&#10;自動的に生成された説明">
            <a:extLst>
              <a:ext uri="{FF2B5EF4-FFF2-40B4-BE49-F238E27FC236}">
                <a16:creationId xmlns:a16="http://schemas.microsoft.com/office/drawing/2014/main" id="{2C6D97C2-A5DA-015C-B694-864C2C1C82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81" y="1916832"/>
            <a:ext cx="5256584" cy="3710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図 8" descr="グラフ, 棒グラフ&#10;&#10;自動的に生成された説明">
            <a:extLst>
              <a:ext uri="{FF2B5EF4-FFF2-40B4-BE49-F238E27FC236}">
                <a16:creationId xmlns:a16="http://schemas.microsoft.com/office/drawing/2014/main" id="{504F1434-B9FB-EA02-7546-7EDBD1AA19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428" y="1865947"/>
            <a:ext cx="5328679" cy="37610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790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87ADB0E-9FEB-B8C4-B8FE-B38ACB3ABD52}"/>
              </a:ext>
            </a:extLst>
          </p:cNvPr>
          <p:cNvGrpSpPr/>
          <p:nvPr/>
        </p:nvGrpSpPr>
        <p:grpSpPr>
          <a:xfrm>
            <a:off x="2620166" y="980728"/>
            <a:ext cx="6948492" cy="5337383"/>
            <a:chOff x="0" y="0"/>
            <a:chExt cx="5400040" cy="4050030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8BE7460E-F828-32A5-744B-FE0FCA2496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400040" cy="405003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72598897-F345-41F0-6E6C-44B0A41B8816}"/>
                </a:ext>
              </a:extLst>
            </p:cNvPr>
            <p:cNvGrpSpPr/>
            <p:nvPr/>
          </p:nvGrpSpPr>
          <p:grpSpPr>
            <a:xfrm>
              <a:off x="3505200" y="190500"/>
              <a:ext cx="1171574" cy="466725"/>
              <a:chOff x="0" y="0"/>
              <a:chExt cx="1171574" cy="466725"/>
            </a:xfrm>
          </p:grpSpPr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12EF1550-2911-C4B4-7E0E-BC51102685B6}"/>
                  </a:ext>
                </a:extLst>
              </p:cNvPr>
              <p:cNvSpPr/>
              <p:nvPr/>
            </p:nvSpPr>
            <p:spPr>
              <a:xfrm>
                <a:off x="0" y="114300"/>
                <a:ext cx="476250" cy="104775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cxnSp>
            <p:nvCxnSpPr>
              <p:cNvPr id="12" name="直線コネクタ 11">
                <a:extLst>
                  <a:ext uri="{FF2B5EF4-FFF2-40B4-BE49-F238E27FC236}">
                    <a16:creationId xmlns:a16="http://schemas.microsoft.com/office/drawing/2014/main" id="{7157CC6B-3BC6-E07B-8CD7-2075DC18CF06}"/>
                  </a:ext>
                </a:extLst>
              </p:cNvPr>
              <p:cNvCxnSpPr/>
              <p:nvPr/>
            </p:nvCxnSpPr>
            <p:spPr>
              <a:xfrm>
                <a:off x="9525" y="285750"/>
                <a:ext cx="468000" cy="0"/>
              </a:xfrm>
              <a:prstGeom prst="line">
                <a:avLst/>
              </a:prstGeom>
              <a:ln>
                <a:solidFill>
                  <a:srgbClr val="0066FF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487B99E8-72F5-A80D-32F8-F272FCF6FDB1}"/>
                  </a:ext>
                </a:extLst>
              </p:cNvPr>
              <p:cNvSpPr/>
              <p:nvPr/>
            </p:nvSpPr>
            <p:spPr>
              <a:xfrm>
                <a:off x="409575" y="0"/>
                <a:ext cx="647700" cy="3429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900">
                    <a:effectLst/>
                    <a:latin typeface="Trebuchet MS" panose="020B0603020202020204" pitchFamily="34" charset="0"/>
                    <a:ea typeface="ＭＳ Ｐゴシック" panose="020B0600070205080204" pitchFamily="50" charset="-128"/>
                    <a:cs typeface="ＭＳ Ｐゴシック" panose="020B0600070205080204" pitchFamily="50" charset="-128"/>
                  </a:rPr>
                  <a:t>Number</a:t>
                </a:r>
                <a:endParaRPr lang="ja-JP" sz="1200"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1926AA04-6725-2A3F-D32D-285C60769456}"/>
                  </a:ext>
                </a:extLst>
              </p:cNvPr>
              <p:cNvSpPr/>
              <p:nvPr/>
            </p:nvSpPr>
            <p:spPr>
              <a:xfrm>
                <a:off x="419099" y="123825"/>
                <a:ext cx="752475" cy="3429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900">
                    <a:effectLst/>
                    <a:latin typeface="Trebuchet MS" panose="020B0603020202020204" pitchFamily="34" charset="0"/>
                    <a:ea typeface="ＭＳ Ｐゴシック" panose="020B0600070205080204" pitchFamily="50" charset="-128"/>
                    <a:cs typeface="ＭＳ Ｐゴシック" panose="020B0600070205080204" pitchFamily="50" charset="-128"/>
                  </a:rPr>
                  <a:t>Proportion</a:t>
                </a:r>
                <a:endParaRPr lang="ja-JP" sz="1200"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4104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縦および横のデザイン テンプレート">
  <a:themeElements>
    <a:clrScheme name="赤味がかったオレンジ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9443185_TF03460606" id="{7B785C91-4552-4CB3-9869-D851E7BEE079}" vid="{5A4C8A84-0664-47C9-9802-D161F21CD5D2}"/>
    </a:ext>
  </a:extLst>
</a:theme>
</file>

<file path=ppt/theme/theme2.xml><?xml version="1.0" encoding="utf-8"?>
<a:theme xmlns:a="http://schemas.openxmlformats.org/drawingml/2006/main" name="Office テーマ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32</TotalTime>
  <Words>67</Words>
  <Application>Microsoft Office PowerPoint</Application>
  <PresentationFormat>ユーザー設定</PresentationFormat>
  <Paragraphs>41</Paragraphs>
  <Slides>20</Slides>
  <Notes>19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6" baseType="lpstr">
      <vt:lpstr>Meiryo UI</vt:lpstr>
      <vt:lpstr>ＭＳ Ｐゴシック</vt:lpstr>
      <vt:lpstr>Arial</vt:lpstr>
      <vt:lpstr>Century Gothic</vt:lpstr>
      <vt:lpstr>Trebuchet MS</vt:lpstr>
      <vt:lpstr>縦および横のデザイン テンプレート</vt:lpstr>
      <vt:lpstr>TUBERCULOSIS in JAPAN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TUBERCULOSIS in JAPAN</dc:title>
  <dc:creator>Kawatsu Lisa</dc:creator>
  <cp:lastModifiedBy>Kawatsu Lisa</cp:lastModifiedBy>
  <cp:revision>4</cp:revision>
  <dcterms:created xsi:type="dcterms:W3CDTF">2021-11-17T06:57:36Z</dcterms:created>
  <dcterms:modified xsi:type="dcterms:W3CDTF">2022-10-05T05:04:33Z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